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0" r:id="rId2"/>
  </p:sldIdLst>
  <p:sldSz cx="9144000" cy="6858000" type="screen4x3"/>
  <p:notesSz cx="6858000" cy="9144000"/>
  <p:defaultTextStyle>
    <a:lvl1pPr defTabSz="457200">
      <a:defRPr>
        <a:latin typeface="Calibri"/>
        <a:ea typeface="Calibri"/>
        <a:cs typeface="Calibri"/>
        <a:sym typeface="Calibri"/>
      </a:defRPr>
    </a:lvl1pPr>
    <a:lvl2pPr indent="457200" defTabSz="457200">
      <a:defRPr>
        <a:latin typeface="Calibri"/>
        <a:ea typeface="Calibri"/>
        <a:cs typeface="Calibri"/>
        <a:sym typeface="Calibri"/>
      </a:defRPr>
    </a:lvl2pPr>
    <a:lvl3pPr indent="914400" defTabSz="457200">
      <a:defRPr>
        <a:latin typeface="Calibri"/>
        <a:ea typeface="Calibri"/>
        <a:cs typeface="Calibri"/>
        <a:sym typeface="Calibri"/>
      </a:defRPr>
    </a:lvl3pPr>
    <a:lvl4pPr indent="1371600" defTabSz="457200">
      <a:defRPr>
        <a:latin typeface="Calibri"/>
        <a:ea typeface="Calibri"/>
        <a:cs typeface="Calibri"/>
        <a:sym typeface="Calibri"/>
      </a:defRPr>
    </a:lvl4pPr>
    <a:lvl5pPr indent="1828800" defTabSz="457200">
      <a:defRPr>
        <a:latin typeface="Calibri"/>
        <a:ea typeface="Calibri"/>
        <a:cs typeface="Calibri"/>
        <a:sym typeface="Calibri"/>
      </a:defRPr>
    </a:lvl5pPr>
    <a:lvl6pPr indent="2286000" defTabSz="457200">
      <a:defRPr>
        <a:latin typeface="Calibri"/>
        <a:ea typeface="Calibri"/>
        <a:cs typeface="Calibri"/>
        <a:sym typeface="Calibri"/>
      </a:defRPr>
    </a:lvl6pPr>
    <a:lvl7pPr indent="2743200" defTabSz="457200">
      <a:defRPr>
        <a:latin typeface="Calibri"/>
        <a:ea typeface="Calibri"/>
        <a:cs typeface="Calibri"/>
        <a:sym typeface="Calibri"/>
      </a:defRPr>
    </a:lvl7pPr>
    <a:lvl8pPr indent="3200400" defTabSz="457200">
      <a:defRPr>
        <a:latin typeface="Calibri"/>
        <a:ea typeface="Calibri"/>
        <a:cs typeface="Calibri"/>
        <a:sym typeface="Calibri"/>
      </a:defRPr>
    </a:lvl8pPr>
    <a:lvl9pPr indent="3657600" defTabSz="457200">
      <a:defRPr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C"/>
    <a:srgbClr val="0558FF"/>
    <a:srgbClr val="0035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378" autoAdjust="0"/>
  </p:normalViewPr>
  <p:slideViewPr>
    <p:cSldViewPr>
      <p:cViewPr varScale="1">
        <p:scale>
          <a:sx n="89" d="100"/>
          <a:sy n="89" d="100"/>
        </p:scale>
        <p:origin x="224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sz="1800" b="0" cap="none"/>
            </a:pPr>
            <a:r>
              <a:rPr sz="4000" b="1" cap="all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88888"/>
                </a:solidFill>
              </a:rPr>
              <a:t>Body Level Five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38600" cy="5257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457200" y="256810"/>
            <a:ext cx="8229600" cy="1178656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457200" y="1435465"/>
            <a:ext cx="4040188" cy="73941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pPr lvl="0">
              <a:defRPr sz="1800" b="0"/>
            </a:pPr>
            <a:r>
              <a:rPr sz="2400" b="1"/>
              <a:t>Body Level One</a:t>
            </a:r>
          </a:p>
          <a:p>
            <a:pPr lvl="1">
              <a:defRPr sz="1800" b="0"/>
            </a:pPr>
            <a:r>
              <a:rPr sz="2400" b="1"/>
              <a:t>Body Level Two</a:t>
            </a:r>
          </a:p>
          <a:p>
            <a:pPr lvl="2">
              <a:defRPr sz="1800" b="0"/>
            </a:pPr>
            <a:r>
              <a:rPr sz="2400" b="1"/>
              <a:t>Body Level Three</a:t>
            </a:r>
          </a:p>
          <a:p>
            <a:pPr lvl="3">
              <a:defRPr sz="1800" b="0"/>
            </a:pPr>
            <a:r>
              <a:rPr sz="2400" b="1"/>
              <a:t>Body Level Four</a:t>
            </a:r>
          </a:p>
          <a:p>
            <a:pPr lvl="4">
              <a:defRPr sz="1800" b="0"/>
            </a:pPr>
            <a:r>
              <a:rPr sz="2400" b="1"/>
              <a:t>Body Level Five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457200" y="0"/>
            <a:ext cx="3008314" cy="14351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Title Text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3575050" y="273050"/>
            <a:ext cx="5111750" cy="658495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sz="1800" b="0"/>
            </a:pPr>
            <a:r>
              <a:rPr sz="2000" b="1"/>
              <a:t>Title Text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pPr lvl="0">
              <a:defRPr sz="1800"/>
            </a:pPr>
            <a:r>
              <a:rPr sz="1400"/>
              <a:t>Body Level One</a:t>
            </a:r>
          </a:p>
          <a:p>
            <a:pPr lvl="1">
              <a:defRPr sz="1800"/>
            </a:pPr>
            <a:r>
              <a:rPr sz="1400"/>
              <a:t>Body Level Two</a:t>
            </a:r>
          </a:p>
          <a:p>
            <a:pPr lvl="2">
              <a:defRPr sz="1800"/>
            </a:pPr>
            <a:r>
              <a:rPr sz="1400"/>
              <a:t>Body Level Three</a:t>
            </a:r>
          </a:p>
          <a:p>
            <a:pPr lvl="3">
              <a:defRPr sz="1800"/>
            </a:pPr>
            <a:r>
              <a:rPr sz="1400"/>
              <a:t>Body Level Four</a:t>
            </a:r>
          </a:p>
          <a:p>
            <a:pPr lvl="4">
              <a:defRPr sz="1800"/>
            </a:pPr>
            <a:r>
              <a:rPr sz="1400"/>
              <a:t>Body Level Five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6629400" y="0"/>
            <a:ext cx="2057400" cy="640080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65833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92076"/>
            <a:ext cx="8229600" cy="15081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404292"/>
            <a:ext cx="21336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lvl="0"/>
            <a:fld id="{86CB4B4D-7CA3-9044-876B-883B54F8677D}" type="slidenum">
              <a:rPr/>
              <a:pPr lvl="0"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ransition spd="med"/>
  <p:txStyles>
    <p:titleStyle>
      <a:lvl1pPr algn="ctr" defTabSz="457200">
        <a:defRPr sz="4400">
          <a:latin typeface="Calibri"/>
          <a:ea typeface="Calibri"/>
          <a:cs typeface="Calibri"/>
          <a:sym typeface="Calibri"/>
        </a:defRPr>
      </a:lvl1pPr>
      <a:lvl2pPr algn="ctr" defTabSz="457200">
        <a:defRPr sz="4400">
          <a:latin typeface="Calibri"/>
          <a:ea typeface="Calibri"/>
          <a:cs typeface="Calibri"/>
          <a:sym typeface="Calibri"/>
        </a:defRPr>
      </a:lvl2pPr>
      <a:lvl3pPr algn="ctr" defTabSz="457200">
        <a:defRPr sz="4400">
          <a:latin typeface="Calibri"/>
          <a:ea typeface="Calibri"/>
          <a:cs typeface="Calibri"/>
          <a:sym typeface="Calibri"/>
        </a:defRPr>
      </a:lvl3pPr>
      <a:lvl4pPr algn="ctr" defTabSz="457200">
        <a:defRPr sz="4400">
          <a:latin typeface="Calibri"/>
          <a:ea typeface="Calibri"/>
          <a:cs typeface="Calibri"/>
          <a:sym typeface="Calibri"/>
        </a:defRPr>
      </a:lvl4pPr>
      <a:lvl5pPr algn="ctr" defTabSz="457200">
        <a:defRPr sz="4400">
          <a:latin typeface="Calibri"/>
          <a:ea typeface="Calibri"/>
          <a:cs typeface="Calibri"/>
          <a:sym typeface="Calibri"/>
        </a:defRPr>
      </a:lvl5pPr>
      <a:lvl6pPr algn="ctr" defTabSz="457200">
        <a:defRPr sz="4400">
          <a:latin typeface="Calibri"/>
          <a:ea typeface="Calibri"/>
          <a:cs typeface="Calibri"/>
          <a:sym typeface="Calibri"/>
        </a:defRPr>
      </a:lvl6pPr>
      <a:lvl7pPr algn="ctr" defTabSz="457200">
        <a:defRPr sz="4400">
          <a:latin typeface="Calibri"/>
          <a:ea typeface="Calibri"/>
          <a:cs typeface="Calibri"/>
          <a:sym typeface="Calibri"/>
        </a:defRPr>
      </a:lvl7pPr>
      <a:lvl8pPr algn="ctr" defTabSz="457200">
        <a:defRPr sz="4400">
          <a:latin typeface="Calibri"/>
          <a:ea typeface="Calibri"/>
          <a:cs typeface="Calibri"/>
          <a:sym typeface="Calibri"/>
        </a:defRPr>
      </a:lvl8pPr>
      <a:lvl9pPr algn="ctr" defTabSz="457200"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342900" indent="-342900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1pPr>
      <a:lvl2pPr marL="783771" indent="-326571" defTabSz="45720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2pPr>
      <a:lvl3pPr marL="1219200" indent="-304800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3pPr>
      <a:lvl4pPr marL="1737360" indent="-365760" defTabSz="457200">
        <a:spcBef>
          <a:spcPts val="700"/>
        </a:spcBef>
        <a:buSzPct val="100000"/>
        <a:buFont typeface="Arial"/>
        <a:buChar char="–"/>
        <a:defRPr sz="3200">
          <a:latin typeface="Calibri"/>
          <a:ea typeface="Calibri"/>
          <a:cs typeface="Calibri"/>
          <a:sym typeface="Calibri"/>
        </a:defRPr>
      </a:lvl4pPr>
      <a:lvl5pPr marL="2194560" indent="-365760" defTabSz="457200">
        <a:spcBef>
          <a:spcPts val="700"/>
        </a:spcBef>
        <a:buSzPct val="100000"/>
        <a:buFont typeface="Arial"/>
        <a:buChar char="»"/>
        <a:defRPr sz="3200">
          <a:latin typeface="Calibri"/>
          <a:ea typeface="Calibri"/>
          <a:cs typeface="Calibri"/>
          <a:sym typeface="Calibri"/>
        </a:defRPr>
      </a:lvl5pPr>
      <a:lvl6pPr marL="2651760" indent="-365760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6pPr>
      <a:lvl7pPr marL="3108960" indent="-365760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7pPr>
      <a:lvl8pPr marL="3566159" indent="-365759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8pPr>
      <a:lvl9pPr marL="4023359" indent="-365759" defTabSz="457200">
        <a:spcBef>
          <a:spcPts val="700"/>
        </a:spcBef>
        <a:buSzPct val="100000"/>
        <a:buFont typeface="Arial"/>
        <a:buChar char="•"/>
        <a:defRPr sz="3200">
          <a:latin typeface="Calibri"/>
          <a:ea typeface="Calibri"/>
          <a:cs typeface="Calibri"/>
          <a:sym typeface="Calibri"/>
        </a:defRPr>
      </a:lvl9pPr>
    </p:bodyStyle>
    <p:otherStyle>
      <a:lvl1pPr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 defTabSz="457200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age8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0242" y="4917"/>
            <a:ext cx="421196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8" name="Shape 68"/>
          <p:cNvSpPr/>
          <p:nvPr/>
        </p:nvSpPr>
        <p:spPr>
          <a:xfrm>
            <a:off x="-339711" y="1844824"/>
            <a:ext cx="4830897" cy="1745093"/>
          </a:xfrm>
          <a:prstGeom prst="rect">
            <a:avLst/>
          </a:prstGeom>
          <a:ln w="12700">
            <a:miter lim="400000"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es-ES" sz="6600" b="1" dirty="0"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CATIA</a:t>
            </a:r>
          </a:p>
          <a:p>
            <a:pPr lvl="0" algn="ctr">
              <a:lnSpc>
                <a:spcPct val="90000"/>
              </a:lnSpc>
            </a:pPr>
            <a:r>
              <a:rPr lang="es-ES" sz="6000" b="1" dirty="0">
                <a:solidFill>
                  <a:srgbClr val="FFFFFF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CAD - CAM</a:t>
            </a:r>
          </a:p>
        </p:txBody>
      </p:sp>
      <p:sp>
        <p:nvSpPr>
          <p:cNvPr id="69" name="Shape 69"/>
          <p:cNvSpPr/>
          <p:nvPr/>
        </p:nvSpPr>
        <p:spPr>
          <a:xfrm>
            <a:off x="4359480" y="502149"/>
            <a:ext cx="4722005" cy="100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300" dirty="0"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Al finalizar el Curso de programación CAD-CAM con CATIA V5 los alumnos podrán realizar programas de control numérico de geometrías simples o complejas de piezas de fabricación, moldes piezas en 3D etc. Además, desarrollarán soltura en ensamblajes, verificación de trayectorias, medición de herramientas etc.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7AEE831-3C10-41E3-8AE2-CD0E963ABFE8}"/>
              </a:ext>
            </a:extLst>
          </p:cNvPr>
          <p:cNvSpPr/>
          <p:nvPr/>
        </p:nvSpPr>
        <p:spPr>
          <a:xfrm>
            <a:off x="7027907" y="55770"/>
            <a:ext cx="1841685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2800" b="0" cap="none" spc="0" dirty="0">
                <a:ln w="0">
                  <a:solidFill>
                    <a:srgbClr val="0558FF"/>
                  </a:solidFill>
                </a:ln>
                <a:solidFill>
                  <a:srgbClr val="0558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OBJETIVOS: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2C5E44B-6B22-412E-9CC7-A59D12110968}"/>
              </a:ext>
            </a:extLst>
          </p:cNvPr>
          <p:cNvSpPr/>
          <p:nvPr/>
        </p:nvSpPr>
        <p:spPr>
          <a:xfrm>
            <a:off x="6782458" y="1465620"/>
            <a:ext cx="229902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_tradnl" sz="2800" dirty="0">
                <a:ln w="0">
                  <a:solidFill>
                    <a:srgbClr val="0558FF"/>
                  </a:solidFill>
                </a:ln>
                <a:solidFill>
                  <a:srgbClr val="0558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CONTENIDOS: </a:t>
            </a:r>
            <a:endParaRPr lang="es-ES" sz="2800" dirty="0">
              <a:ln w="0">
                <a:solidFill>
                  <a:srgbClr val="0558FF"/>
                </a:solidFill>
              </a:ln>
              <a:solidFill>
                <a:srgbClr val="0558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2" name="Shape 69">
            <a:extLst>
              <a:ext uri="{FF2B5EF4-FFF2-40B4-BE49-F238E27FC236}">
                <a16:creationId xmlns:a16="http://schemas.microsoft.com/office/drawing/2014/main" id="{CEFF8BCD-B895-42EE-A1F5-2E2A8835B6FE}"/>
              </a:ext>
            </a:extLst>
          </p:cNvPr>
          <p:cNvSpPr/>
          <p:nvPr/>
        </p:nvSpPr>
        <p:spPr>
          <a:xfrm>
            <a:off x="4327920" y="1932275"/>
            <a:ext cx="4830897" cy="4616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>
            <a:spAutoFit/>
          </a:bodyPr>
          <a:lstStyle/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Introducción al C.N: Introducción. Presentación de objetivos, medios materiales.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Programación C.N.: Historia del C.N. (necesidad, primeros pasos el lenguaje APT el lenguaje ISO, etc...), máquinas,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materiales, utillajes y herramientas. Tecnología de programación (manual o asistida), la importancia de elegir una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buena estrategia.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Máquinas C.N.: Tipos y tipología de máquinas herramientas (tornos, fresas, </a:t>
            </a:r>
            <a:r>
              <a:rPr lang="es-ES" sz="1200" dirty="0" err="1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gantri</a:t>
            </a:r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, 3 ejes, 4 ejes, 5 ejes, alta velocidad,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etc...) - Sistemas de ejes. - Puntos de origen y referencia. - Datos de corte y preparación. - Decalajes de origen. -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Cambios de herramientas. - Funciones auxiliares.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Herramientas :Tipo de herramientas. - Correctores de longitud. - Compensación. - Compensación del desgaste.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Tecnología del corte: Parámetros de mecanizado: o Velocidad de corte o Avance / Profundidad o Revoluciones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Materiales de partida: Diseño del estado de entrada o materiales de partida. - Elementos de amarre - Elementos de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fijación.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Utillaje: - Diseño del utillaje necesario para la fabricación de una pieza. - Elementos de amarre - Elementos de fijación.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Programación en Catia V5: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- Introducción al CATIA V5, funcionalidades, entorno y funciones principales.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- Estructura de un programa en CATIA V5.</a:t>
            </a:r>
          </a:p>
          <a:p>
            <a:pPr lvl="0"/>
            <a:r>
              <a:rPr lang="es-ES" sz="12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Calibri Light" panose="020F0302020204030204" pitchFamily="34" charset="0"/>
              </a:rPr>
              <a:t>Práctica de Impresión 3D y Escaneo 3D</a:t>
            </a:r>
            <a:endParaRPr lang="es-ES" sz="1000" dirty="0">
              <a:effectLst/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304</Words>
  <Application>Microsoft Office PowerPoint</Application>
  <PresentationFormat>Presentación en pantalla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Helvetica Neue</vt:lpstr>
      <vt:lpstr>Default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Hostaizka</dc:creator>
  <cp:lastModifiedBy>Josune Nazabal</cp:lastModifiedBy>
  <cp:revision>26</cp:revision>
  <dcterms:modified xsi:type="dcterms:W3CDTF">2024-04-19T11:30:33Z</dcterms:modified>
</cp:coreProperties>
</file>